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Poppins ExtraBold" charset="0"/>
      <p:bold r:id="rId12"/>
      <p:boldItalic r:id="rId13"/>
    </p:embeddedFont>
    <p:embeddedFont>
      <p:font typeface="Poppins Light" charset="0"/>
      <p:regular r:id="rId14"/>
      <p:bold r:id="rId15"/>
      <p:italic r:id="rId16"/>
      <p:boldItalic r:id="rId17"/>
    </p:embeddedFont>
    <p:embeddedFont>
      <p:font typeface="Poppins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oTJv6iPOZYHQ1kfMs8Jnlfz/l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03e81d5f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903e81d5f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03e81d5f3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903e81d5f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3e81d5f3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903e81d5f3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03e81d5f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903e81d5f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03e81d5f3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903e81d5f3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03e81d5f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903e81d5f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04f80f9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904f80f9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04f80f9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904f80f9d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6621075" y="4428550"/>
            <a:ext cx="50790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Manual de Instalação  Copiando meu Certificado A1 </a:t>
            </a:r>
            <a:r>
              <a:rPr lang="pt-BR" sz="30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para MAC, Linux e</a:t>
            </a:r>
            <a:r>
              <a:rPr lang="pt-BR" sz="30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WINDOWS</a:t>
            </a:r>
            <a:endParaRPr sz="3000" b="0" i="0" u="none" strike="noStrike" cap="none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2020</a:t>
            </a:r>
            <a:endParaRPr sz="1400" b="0" i="0" u="none" strike="noStrike" cap="non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903e81d5f3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8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903e81d5f3_0_133"/>
          <p:cNvSpPr txBox="1"/>
          <p:nvPr/>
        </p:nvSpPr>
        <p:spPr>
          <a:xfrm>
            <a:off x="2840400" y="2146487"/>
            <a:ext cx="6511200" cy="25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CÓPIA DO MEU CERTIFICADO A1 - WINDO</a:t>
            </a:r>
            <a:r>
              <a:rPr lang="pt-BR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WS</a:t>
            </a:r>
            <a:r>
              <a:rPr lang="pt-BR" sz="48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</a:t>
            </a:r>
            <a:endParaRPr sz="4800" b="0" i="0" u="none" strike="noStrike" cap="none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Como copiar seu certificado A1 </a:t>
            </a:r>
            <a:r>
              <a:rPr lang="pt-BR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para </a:t>
            </a:r>
            <a:r>
              <a:rPr lang="pt-BR" sz="1400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Windows</a:t>
            </a:r>
            <a:endParaRPr sz="1400" b="0" i="0" u="none" strike="noStrike" cap="non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903e81d5f3_0_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" y="-1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903e81d5f3_0_143"/>
          <p:cNvSpPr txBox="1"/>
          <p:nvPr/>
        </p:nvSpPr>
        <p:spPr>
          <a:xfrm>
            <a:off x="987750" y="430675"/>
            <a:ext cx="910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80A6CD"/>
                </a:solidFill>
                <a:latin typeface="Poppins Light"/>
                <a:ea typeface="Poppins Light"/>
                <a:cs typeface="Poppins Light"/>
                <a:sym typeface="Poppins Light"/>
              </a:rPr>
              <a:t>Manual de Instalação</a:t>
            </a:r>
            <a:endParaRPr sz="1800" b="0" i="0" u="none" strike="noStrike" cap="none">
              <a:solidFill>
                <a:srgbClr val="2F5197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pt-BR" sz="4500" b="0" i="0" u="none" strike="noStrike" cap="none">
                <a:solidFill>
                  <a:srgbClr val="2F5197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Importação do certificado</a:t>
            </a:r>
            <a:endParaRPr sz="1400" b="0" i="0" u="none" strike="noStrike" cap="non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98" name="Google Shape;98;g903e81d5f3_0_143"/>
          <p:cNvSpPr txBox="1"/>
          <p:nvPr/>
        </p:nvSpPr>
        <p:spPr>
          <a:xfrm>
            <a:off x="454425" y="1845825"/>
            <a:ext cx="913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5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1. 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903e81d5f3_0_143"/>
          <p:cNvSpPr txBox="1"/>
          <p:nvPr/>
        </p:nvSpPr>
        <p:spPr>
          <a:xfrm>
            <a:off x="1181625" y="1897663"/>
            <a:ext cx="40836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Execute o arquivo .pfx que foi salvo em seu computador durante a primeira instalação do seu certificado A1. </a:t>
            </a: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0" name="Google Shape;100;g903e81d5f3_0_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3575" y="1573975"/>
            <a:ext cx="5068574" cy="49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903e81d5f3_0_143"/>
          <p:cNvSpPr txBox="1"/>
          <p:nvPr/>
        </p:nvSpPr>
        <p:spPr>
          <a:xfrm>
            <a:off x="454425" y="3260975"/>
            <a:ext cx="913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5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2. 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903e81d5f3_0_143"/>
          <p:cNvSpPr txBox="1"/>
          <p:nvPr/>
        </p:nvSpPr>
        <p:spPr>
          <a:xfrm>
            <a:off x="1181625" y="3419800"/>
            <a:ext cx="40836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Será aberto um Assistente de importação de Certificados do Windows.</a:t>
            </a: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g903e81d5f3_0_143"/>
          <p:cNvSpPr txBox="1"/>
          <p:nvPr/>
        </p:nvSpPr>
        <p:spPr>
          <a:xfrm>
            <a:off x="454425" y="4624275"/>
            <a:ext cx="913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5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3. 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903e81d5f3_0_143"/>
          <p:cNvSpPr txBox="1"/>
          <p:nvPr/>
        </p:nvSpPr>
        <p:spPr>
          <a:xfrm>
            <a:off x="1181625" y="4783100"/>
            <a:ext cx="46458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Se desejar instalar o certificado apenas no repositório do usuário logado, deixe selecionado a primeira opção.</a:t>
            </a: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903e81d5f3_0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" y="-1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903e81d5f3_0_156"/>
          <p:cNvSpPr txBox="1"/>
          <p:nvPr/>
        </p:nvSpPr>
        <p:spPr>
          <a:xfrm>
            <a:off x="987750" y="430675"/>
            <a:ext cx="910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80A6CD"/>
                </a:solidFill>
                <a:latin typeface="Poppins Light"/>
                <a:ea typeface="Poppins Light"/>
                <a:cs typeface="Poppins Light"/>
                <a:sym typeface="Poppins Light"/>
              </a:rPr>
              <a:t>Manual de Instalação</a:t>
            </a:r>
            <a:endParaRPr sz="1800" b="0" i="0" u="none" strike="noStrike" cap="none">
              <a:solidFill>
                <a:srgbClr val="2F5197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pt-BR" sz="4500" b="0" i="0" u="none" strike="noStrike" cap="none">
                <a:solidFill>
                  <a:srgbClr val="2F5197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Importação do certificado</a:t>
            </a:r>
            <a:endParaRPr sz="1400" b="0" i="0" u="none" strike="noStrike" cap="non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1" name="Google Shape;111;g903e81d5f3_0_156"/>
          <p:cNvSpPr txBox="1"/>
          <p:nvPr/>
        </p:nvSpPr>
        <p:spPr>
          <a:xfrm>
            <a:off x="454425" y="1897675"/>
            <a:ext cx="913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5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4. 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903e81d5f3_0_156"/>
          <p:cNvSpPr txBox="1"/>
          <p:nvPr/>
        </p:nvSpPr>
        <p:spPr>
          <a:xfrm>
            <a:off x="1181625" y="2056500"/>
            <a:ext cx="40836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Caso queira que o certificado seja propagado em todos os usuários do Windows, selecione a opção “Máquina Local” (opção disponível apenas para Windows 8 e 10). </a:t>
            </a: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" name="Google Shape;113;g903e81d5f3_0_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3575" y="1573975"/>
            <a:ext cx="5068574" cy="49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903e81d5f3_0_156"/>
          <p:cNvSpPr txBox="1"/>
          <p:nvPr/>
        </p:nvSpPr>
        <p:spPr>
          <a:xfrm>
            <a:off x="454425" y="4179125"/>
            <a:ext cx="913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5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5. 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903e81d5f3_0_156"/>
          <p:cNvSpPr txBox="1"/>
          <p:nvPr/>
        </p:nvSpPr>
        <p:spPr>
          <a:xfrm>
            <a:off x="1181625" y="4337950"/>
            <a:ext cx="4083600" cy="12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Clique em avançar e digite a senha da chave criada pelo Assistente Digital Doccloud. </a:t>
            </a: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903e81d5f3_0_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" y="-1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903e81d5f3_0_168"/>
          <p:cNvSpPr txBox="1"/>
          <p:nvPr/>
        </p:nvSpPr>
        <p:spPr>
          <a:xfrm>
            <a:off x="987750" y="430675"/>
            <a:ext cx="910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80A6CD"/>
                </a:solidFill>
                <a:latin typeface="Poppins Light"/>
                <a:ea typeface="Poppins Light"/>
                <a:cs typeface="Poppins Light"/>
                <a:sym typeface="Poppins Light"/>
              </a:rPr>
              <a:t>Manual de Instalação</a:t>
            </a:r>
            <a:endParaRPr sz="1800" b="0" i="0" u="none" strike="noStrike" cap="none">
              <a:solidFill>
                <a:srgbClr val="2F5197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pt-BR" sz="4500" b="0" i="0" u="none" strike="noStrike" cap="none">
                <a:solidFill>
                  <a:srgbClr val="2F5197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Importação do certificado</a:t>
            </a:r>
            <a:endParaRPr sz="1400" b="0" i="0" u="none" strike="noStrike" cap="non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22" name="Google Shape;122;g903e81d5f3_0_168"/>
          <p:cNvSpPr txBox="1"/>
          <p:nvPr/>
        </p:nvSpPr>
        <p:spPr>
          <a:xfrm>
            <a:off x="454425" y="1897675"/>
            <a:ext cx="913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5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6. 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903e81d5f3_0_168"/>
          <p:cNvSpPr txBox="1"/>
          <p:nvPr/>
        </p:nvSpPr>
        <p:spPr>
          <a:xfrm>
            <a:off x="1181625" y="2056500"/>
            <a:ext cx="4083600" cy="26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Marque as opções:</a:t>
            </a:r>
            <a:endParaRPr sz="1900" b="1" i="0" u="none" strike="noStrike" cap="none">
              <a:solidFill>
                <a:schemeClr val="dk2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>
              <a:solidFill>
                <a:schemeClr val="dk2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-"/>
            </a:pPr>
            <a:r>
              <a:rPr lang="pt-BR" sz="19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BR" sz="190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Marcar esta chave como exportável. Isso possibilitará o backup ou o transporte das chaves posteriormente;</a:t>
            </a:r>
            <a:endParaRPr sz="1900" b="0" i="0" u="none" strike="noStrike" cap="none">
              <a:solidFill>
                <a:schemeClr val="dk2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-"/>
            </a:pPr>
            <a:r>
              <a:rPr lang="pt-BR" sz="190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BR" sz="1900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pt-BR" sz="190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ncluir todas as propriedades estendidas</a:t>
            </a:r>
            <a:endParaRPr sz="1900" b="0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" name="Google Shape;124;g903e81d5f3_0_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2200" y="1561325"/>
            <a:ext cx="508635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903e81d5f3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" y="-1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903e81d5f3_0_179"/>
          <p:cNvSpPr txBox="1"/>
          <p:nvPr/>
        </p:nvSpPr>
        <p:spPr>
          <a:xfrm>
            <a:off x="987750" y="430675"/>
            <a:ext cx="910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80A6CD"/>
                </a:solidFill>
                <a:latin typeface="Poppins Light"/>
                <a:ea typeface="Poppins Light"/>
                <a:cs typeface="Poppins Light"/>
                <a:sym typeface="Poppins Light"/>
              </a:rPr>
              <a:t>Manual de Instalação</a:t>
            </a:r>
            <a:endParaRPr sz="1800" b="0" i="0" u="none" strike="noStrike" cap="none">
              <a:solidFill>
                <a:srgbClr val="2F5197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pt-BR" sz="4500" b="0" i="0" u="none" strike="noStrike" cap="none">
                <a:solidFill>
                  <a:srgbClr val="2F5197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Importação do certificado</a:t>
            </a:r>
            <a:endParaRPr sz="1400" b="0" i="0" u="none" strike="noStrike" cap="non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31" name="Google Shape;131;g903e81d5f3_0_179"/>
          <p:cNvSpPr txBox="1"/>
          <p:nvPr/>
        </p:nvSpPr>
        <p:spPr>
          <a:xfrm>
            <a:off x="454425" y="1897675"/>
            <a:ext cx="913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5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7. 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903e81d5f3_0_179"/>
          <p:cNvSpPr txBox="1"/>
          <p:nvPr/>
        </p:nvSpPr>
        <p:spPr>
          <a:xfrm>
            <a:off x="1219125" y="2184625"/>
            <a:ext cx="24723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Clique em avançar. Deixe selecionado a primeira opção do repositório. </a:t>
            </a:r>
            <a:endParaRPr sz="1900" b="0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" name="Google Shape;133;g903e81d5f3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1050" y="1566088"/>
            <a:ext cx="5086350" cy="49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903e81d5f3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" y="-1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903e81d5f3_0_188"/>
          <p:cNvSpPr txBox="1"/>
          <p:nvPr/>
        </p:nvSpPr>
        <p:spPr>
          <a:xfrm>
            <a:off x="987750" y="430675"/>
            <a:ext cx="910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rgbClr val="80A6CD"/>
                </a:solidFill>
                <a:latin typeface="Poppins Light"/>
                <a:ea typeface="Poppins Light"/>
                <a:cs typeface="Poppins Light"/>
                <a:sym typeface="Poppins Light"/>
              </a:rPr>
              <a:t>Manual de Instalação</a:t>
            </a:r>
            <a:endParaRPr sz="1800" b="0" i="0" u="none" strike="noStrike" cap="none">
              <a:solidFill>
                <a:srgbClr val="2F5197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pt-BR" sz="4500" b="0" i="0" u="none" strike="noStrike" cap="none">
                <a:solidFill>
                  <a:srgbClr val="2F5197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Importação do certificado</a:t>
            </a:r>
            <a:endParaRPr sz="1400" b="0" i="0" u="none" strike="noStrike" cap="non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0" name="Google Shape;140;g903e81d5f3_0_188"/>
          <p:cNvSpPr txBox="1"/>
          <p:nvPr/>
        </p:nvSpPr>
        <p:spPr>
          <a:xfrm>
            <a:off x="454425" y="1897675"/>
            <a:ext cx="913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5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8. 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903e81d5f3_0_188"/>
          <p:cNvSpPr txBox="1"/>
          <p:nvPr/>
        </p:nvSpPr>
        <p:spPr>
          <a:xfrm>
            <a:off x="1219125" y="2184625"/>
            <a:ext cx="24723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Após, clique em concluir. Aparecerá a seguinte mensagem:</a:t>
            </a:r>
            <a:endParaRPr sz="1900" b="0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2" name="Google Shape;142;g903e81d5f3_0_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8198" y="2184625"/>
            <a:ext cx="5453650" cy="327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903e81d5f3_0_188"/>
          <p:cNvSpPr txBox="1"/>
          <p:nvPr/>
        </p:nvSpPr>
        <p:spPr>
          <a:xfrm>
            <a:off x="550625" y="3916225"/>
            <a:ext cx="9135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5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9. 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903e81d5f3_0_188"/>
          <p:cNvSpPr txBox="1"/>
          <p:nvPr/>
        </p:nvSpPr>
        <p:spPr>
          <a:xfrm>
            <a:off x="1315325" y="4203175"/>
            <a:ext cx="24723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1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Feito esses procedimentos, o certificado estará pronto para ser utilizado. </a:t>
            </a:r>
            <a:endParaRPr sz="1900" b="0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904f80f9d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8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904f80f9db_0_0"/>
          <p:cNvSpPr txBox="1"/>
          <p:nvPr/>
        </p:nvSpPr>
        <p:spPr>
          <a:xfrm>
            <a:off x="2840400" y="2146487"/>
            <a:ext cx="6511200" cy="25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CÓPIA DO MEU CERTIFICADO A1 - </a:t>
            </a:r>
            <a:r>
              <a:rPr lang="pt-BR"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MAC</a:t>
            </a:r>
            <a:endParaRPr sz="4800" b="0" i="0" u="none" strike="noStrike" cap="none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Como copiar seu certificado A1 </a:t>
            </a:r>
            <a:r>
              <a:rPr lang="pt-BR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para o </a:t>
            </a:r>
            <a:r>
              <a:rPr lang="pt-BR" sz="1400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MAC</a:t>
            </a:r>
            <a:endParaRPr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904f80f9db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8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904f80f9db_0_5"/>
          <p:cNvSpPr txBox="1"/>
          <p:nvPr/>
        </p:nvSpPr>
        <p:spPr>
          <a:xfrm>
            <a:off x="2840400" y="2146487"/>
            <a:ext cx="6511200" cy="25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CÓPIA DO MEU CERTIFICADO A1 - LINUX </a:t>
            </a:r>
            <a:endParaRPr sz="4800" b="0" i="0" u="none" strike="noStrike" cap="none">
              <a:solidFill>
                <a:srgbClr val="FFFFF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Como copiar seu certificado A1 </a:t>
            </a:r>
            <a:r>
              <a:rPr lang="pt-BR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para o </a:t>
            </a:r>
            <a:r>
              <a:rPr lang="pt-BR" sz="1400" b="0" i="0" u="none" strike="noStrike" cap="non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pt-BR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Linux</a:t>
            </a:r>
            <a:endParaRPr sz="1400" b="0" i="0" u="none" strike="noStrike" cap="non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PresentationFormat>Personalizar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Poppins ExtraBold</vt:lpstr>
      <vt:lpstr>Poppins Light</vt:lpstr>
      <vt:lpstr>Poppins</vt:lpstr>
      <vt:lpstr>Calibri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Lucas Costa Santos</dc:creator>
  <cp:lastModifiedBy>Suporte</cp:lastModifiedBy>
  <cp:revision>1</cp:revision>
  <dcterms:created xsi:type="dcterms:W3CDTF">2020-04-14T18:46:56Z</dcterms:created>
  <dcterms:modified xsi:type="dcterms:W3CDTF">2021-01-23T22:46:56Z</dcterms:modified>
</cp:coreProperties>
</file>